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736DD-CB34-4373-84CF-A9E3AD2CCFF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47113655-5404-4854-A620-CDFA97FB22F2}">
      <dgm:prSet phldrT="[Texto]"/>
      <dgm:spPr/>
      <dgm:t>
        <a:bodyPr/>
        <a:lstStyle/>
        <a:p>
          <a:r>
            <a:rPr lang="es-PE" dirty="0" smtClean="0"/>
            <a:t>Legales</a:t>
          </a:r>
          <a:endParaRPr lang="es-PE" dirty="0"/>
        </a:p>
      </dgm:t>
    </dgm:pt>
    <dgm:pt modelId="{D8EC9A0F-1F3E-452D-A119-D9B9389A78F1}" type="parTrans" cxnId="{18C6BCED-AB20-4069-92CD-385220A9B8F6}">
      <dgm:prSet/>
      <dgm:spPr/>
      <dgm:t>
        <a:bodyPr/>
        <a:lstStyle/>
        <a:p>
          <a:endParaRPr lang="es-PE"/>
        </a:p>
      </dgm:t>
    </dgm:pt>
    <dgm:pt modelId="{34BAAD4E-81A6-4702-82FE-1EE059970036}" type="sibTrans" cxnId="{18C6BCED-AB20-4069-92CD-385220A9B8F6}">
      <dgm:prSet/>
      <dgm:spPr/>
      <dgm:t>
        <a:bodyPr/>
        <a:lstStyle/>
        <a:p>
          <a:endParaRPr lang="es-PE"/>
        </a:p>
      </dgm:t>
    </dgm:pt>
    <dgm:pt modelId="{3B7C027B-F181-46AB-82DA-A2D2F0AA3BB6}">
      <dgm:prSet phldrT="[Texto]"/>
      <dgm:spPr/>
      <dgm:t>
        <a:bodyPr/>
        <a:lstStyle/>
        <a:p>
          <a:r>
            <a:rPr lang="es-PE" dirty="0" smtClean="0"/>
            <a:t>Tabaco</a:t>
          </a:r>
          <a:endParaRPr lang="es-PE" dirty="0"/>
        </a:p>
      </dgm:t>
    </dgm:pt>
    <dgm:pt modelId="{24039416-92FE-406D-B82B-9C55E705C0F5}" type="parTrans" cxnId="{CF863AEE-696A-4A7D-A521-712C2DD4F12A}">
      <dgm:prSet/>
      <dgm:spPr/>
      <dgm:t>
        <a:bodyPr/>
        <a:lstStyle/>
        <a:p>
          <a:endParaRPr lang="es-PE"/>
        </a:p>
      </dgm:t>
    </dgm:pt>
    <dgm:pt modelId="{083939AE-7137-4FD5-B6C6-6278E86AFD77}" type="sibTrans" cxnId="{CF863AEE-696A-4A7D-A521-712C2DD4F12A}">
      <dgm:prSet/>
      <dgm:spPr/>
      <dgm:t>
        <a:bodyPr/>
        <a:lstStyle/>
        <a:p>
          <a:endParaRPr lang="es-PE"/>
        </a:p>
      </dgm:t>
    </dgm:pt>
    <dgm:pt modelId="{A06CA0A9-FACB-4547-96F4-4B930C052102}">
      <dgm:prSet phldrT="[Texto]"/>
      <dgm:spPr/>
      <dgm:t>
        <a:bodyPr/>
        <a:lstStyle/>
        <a:p>
          <a:r>
            <a:rPr lang="es-PE" dirty="0" smtClean="0"/>
            <a:t>Alcohol</a:t>
          </a:r>
          <a:endParaRPr lang="es-PE" dirty="0"/>
        </a:p>
      </dgm:t>
    </dgm:pt>
    <dgm:pt modelId="{95AB05E6-B3D1-4491-8725-511EED0758C7}" type="parTrans" cxnId="{18C724F0-0A2B-40E8-9813-0E16037A9F6D}">
      <dgm:prSet/>
      <dgm:spPr/>
      <dgm:t>
        <a:bodyPr/>
        <a:lstStyle/>
        <a:p>
          <a:endParaRPr lang="es-PE"/>
        </a:p>
      </dgm:t>
    </dgm:pt>
    <dgm:pt modelId="{942E0B36-5E70-474A-9AB4-9AD552EB1E59}" type="sibTrans" cxnId="{18C724F0-0A2B-40E8-9813-0E16037A9F6D}">
      <dgm:prSet/>
      <dgm:spPr/>
      <dgm:t>
        <a:bodyPr/>
        <a:lstStyle/>
        <a:p>
          <a:endParaRPr lang="es-PE"/>
        </a:p>
      </dgm:t>
    </dgm:pt>
    <dgm:pt modelId="{8737C178-7E91-46AB-ABEC-10C89C39083C}">
      <dgm:prSet phldrT="[Texto]"/>
      <dgm:spPr/>
      <dgm:t>
        <a:bodyPr/>
        <a:lstStyle/>
        <a:p>
          <a:r>
            <a:rPr lang="es-PE" dirty="0" smtClean="0"/>
            <a:t>Ilegales</a:t>
          </a:r>
          <a:endParaRPr lang="es-PE" dirty="0"/>
        </a:p>
      </dgm:t>
    </dgm:pt>
    <dgm:pt modelId="{CEB7DB78-648A-4258-AA0A-0FF7F6933719}" type="parTrans" cxnId="{5505B0E7-CAC7-40F6-9B71-D987308C0C72}">
      <dgm:prSet/>
      <dgm:spPr/>
      <dgm:t>
        <a:bodyPr/>
        <a:lstStyle/>
        <a:p>
          <a:endParaRPr lang="es-PE"/>
        </a:p>
      </dgm:t>
    </dgm:pt>
    <dgm:pt modelId="{C46CE65B-FE64-4297-950B-D678C17C763A}" type="sibTrans" cxnId="{5505B0E7-CAC7-40F6-9B71-D987308C0C72}">
      <dgm:prSet/>
      <dgm:spPr/>
      <dgm:t>
        <a:bodyPr/>
        <a:lstStyle/>
        <a:p>
          <a:endParaRPr lang="es-PE"/>
        </a:p>
      </dgm:t>
    </dgm:pt>
    <dgm:pt modelId="{193E3738-E787-48F1-B33F-2451367490E8}">
      <dgm:prSet phldrT="[Texto]"/>
      <dgm:spPr/>
      <dgm:t>
        <a:bodyPr/>
        <a:lstStyle/>
        <a:p>
          <a:r>
            <a:rPr lang="es-PE" dirty="0" smtClean="0"/>
            <a:t>Marihuana, anfetaminas</a:t>
          </a:r>
          <a:endParaRPr lang="es-PE" dirty="0"/>
        </a:p>
      </dgm:t>
    </dgm:pt>
    <dgm:pt modelId="{479DA61D-6A22-46D7-B0B7-294B0A4C5C6D}" type="parTrans" cxnId="{F5C61FEF-9869-4F25-AD65-D73044197E3D}">
      <dgm:prSet/>
      <dgm:spPr/>
      <dgm:t>
        <a:bodyPr/>
        <a:lstStyle/>
        <a:p>
          <a:endParaRPr lang="es-PE"/>
        </a:p>
      </dgm:t>
    </dgm:pt>
    <dgm:pt modelId="{C55E409B-4197-43D1-8206-F2175C384B75}" type="sibTrans" cxnId="{F5C61FEF-9869-4F25-AD65-D73044197E3D}">
      <dgm:prSet/>
      <dgm:spPr/>
      <dgm:t>
        <a:bodyPr/>
        <a:lstStyle/>
        <a:p>
          <a:endParaRPr lang="es-PE"/>
        </a:p>
      </dgm:t>
    </dgm:pt>
    <dgm:pt modelId="{5E49A981-8629-46DE-B172-B904D7010706}">
      <dgm:prSet phldrT="[Texto]"/>
      <dgm:spPr/>
      <dgm:t>
        <a:bodyPr/>
        <a:lstStyle/>
        <a:p>
          <a:r>
            <a:rPr lang="es-PE" dirty="0" smtClean="0"/>
            <a:t>Cocaína, heroína</a:t>
          </a:r>
          <a:endParaRPr lang="es-PE" dirty="0"/>
        </a:p>
      </dgm:t>
    </dgm:pt>
    <dgm:pt modelId="{CAE075BE-CC2E-43E0-87B4-26D2A23514C2}" type="parTrans" cxnId="{086F1EE2-0D6D-44C3-9B8B-908C1F90F5C0}">
      <dgm:prSet/>
      <dgm:spPr/>
      <dgm:t>
        <a:bodyPr/>
        <a:lstStyle/>
        <a:p>
          <a:endParaRPr lang="es-PE"/>
        </a:p>
      </dgm:t>
    </dgm:pt>
    <dgm:pt modelId="{35B98FE4-0168-4D1A-A1E2-24B84D8A9F9D}" type="sibTrans" cxnId="{086F1EE2-0D6D-44C3-9B8B-908C1F90F5C0}">
      <dgm:prSet/>
      <dgm:spPr/>
      <dgm:t>
        <a:bodyPr/>
        <a:lstStyle/>
        <a:p>
          <a:endParaRPr lang="es-PE"/>
        </a:p>
      </dgm:t>
    </dgm:pt>
    <dgm:pt modelId="{E89CE43E-6A00-461B-AA78-114D5B14C6B0}">
      <dgm:prSet/>
      <dgm:spPr/>
      <dgm:t>
        <a:bodyPr/>
        <a:lstStyle/>
        <a:p>
          <a:r>
            <a:rPr lang="es-PE" dirty="0" smtClean="0"/>
            <a:t>Éxtasis</a:t>
          </a:r>
        </a:p>
        <a:p>
          <a:r>
            <a:rPr lang="es-PE" dirty="0" smtClean="0"/>
            <a:t>Inhalantes</a:t>
          </a:r>
          <a:endParaRPr lang="es-PE" dirty="0"/>
        </a:p>
      </dgm:t>
    </dgm:pt>
    <dgm:pt modelId="{42F9F89F-7CD3-4BF7-873B-7E649C455DE1}" type="parTrans" cxnId="{B5F4FCDC-91A8-4BFB-9779-D0B5404802B1}">
      <dgm:prSet/>
      <dgm:spPr/>
      <dgm:t>
        <a:bodyPr/>
        <a:lstStyle/>
        <a:p>
          <a:endParaRPr lang="es-PE"/>
        </a:p>
      </dgm:t>
    </dgm:pt>
    <dgm:pt modelId="{512EE983-60A2-4566-8C27-2AB5E339419E}" type="sibTrans" cxnId="{B5F4FCDC-91A8-4BFB-9779-D0B5404802B1}">
      <dgm:prSet/>
      <dgm:spPr/>
      <dgm:t>
        <a:bodyPr/>
        <a:lstStyle/>
        <a:p>
          <a:endParaRPr lang="es-PE"/>
        </a:p>
      </dgm:t>
    </dgm:pt>
    <dgm:pt modelId="{A6C86023-FEF3-4BEB-8594-5CE960EDC210}" type="pres">
      <dgm:prSet presAssocID="{BBF736DD-CB34-4373-84CF-A9E3AD2CCFF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2E4648E5-F92E-497D-894F-4EF92FFCB068}" type="pres">
      <dgm:prSet presAssocID="{47113655-5404-4854-A620-CDFA97FB22F2}" presName="root" presStyleCnt="0"/>
      <dgm:spPr/>
    </dgm:pt>
    <dgm:pt modelId="{B9745C01-C1BC-4E6B-8EA8-91E48DF0AD72}" type="pres">
      <dgm:prSet presAssocID="{47113655-5404-4854-A620-CDFA97FB22F2}" presName="rootComposite" presStyleCnt="0"/>
      <dgm:spPr/>
    </dgm:pt>
    <dgm:pt modelId="{519670B8-A95B-402B-AED7-C4AFE750029E}" type="pres">
      <dgm:prSet presAssocID="{47113655-5404-4854-A620-CDFA97FB22F2}" presName="rootText" presStyleLbl="node1" presStyleIdx="0" presStyleCnt="2"/>
      <dgm:spPr/>
      <dgm:t>
        <a:bodyPr/>
        <a:lstStyle/>
        <a:p>
          <a:endParaRPr lang="es-PE"/>
        </a:p>
      </dgm:t>
    </dgm:pt>
    <dgm:pt modelId="{BA28F8A8-A467-4A4B-AB69-C932C08E3945}" type="pres">
      <dgm:prSet presAssocID="{47113655-5404-4854-A620-CDFA97FB22F2}" presName="rootConnector" presStyleLbl="node1" presStyleIdx="0" presStyleCnt="2"/>
      <dgm:spPr/>
      <dgm:t>
        <a:bodyPr/>
        <a:lstStyle/>
        <a:p>
          <a:endParaRPr lang="es-PE"/>
        </a:p>
      </dgm:t>
    </dgm:pt>
    <dgm:pt modelId="{8FFEB1F7-A60A-474D-9609-A802595497AA}" type="pres">
      <dgm:prSet presAssocID="{47113655-5404-4854-A620-CDFA97FB22F2}" presName="childShape" presStyleCnt="0"/>
      <dgm:spPr/>
    </dgm:pt>
    <dgm:pt modelId="{FF2299CE-2CBE-4DF1-81B9-F9FF821CCC01}" type="pres">
      <dgm:prSet presAssocID="{24039416-92FE-406D-B82B-9C55E705C0F5}" presName="Name13" presStyleLbl="parChTrans1D2" presStyleIdx="0" presStyleCnt="5"/>
      <dgm:spPr/>
      <dgm:t>
        <a:bodyPr/>
        <a:lstStyle/>
        <a:p>
          <a:endParaRPr lang="es-PE"/>
        </a:p>
      </dgm:t>
    </dgm:pt>
    <dgm:pt modelId="{F4D4DCBA-6327-406C-9285-79D8F08A6824}" type="pres">
      <dgm:prSet presAssocID="{3B7C027B-F181-46AB-82DA-A2D2F0AA3BB6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CF0DFEF-1541-4BE2-B630-2C29AD6A585F}" type="pres">
      <dgm:prSet presAssocID="{95AB05E6-B3D1-4491-8725-511EED0758C7}" presName="Name13" presStyleLbl="parChTrans1D2" presStyleIdx="1" presStyleCnt="5"/>
      <dgm:spPr/>
      <dgm:t>
        <a:bodyPr/>
        <a:lstStyle/>
        <a:p>
          <a:endParaRPr lang="es-PE"/>
        </a:p>
      </dgm:t>
    </dgm:pt>
    <dgm:pt modelId="{C78A7EE6-1835-421B-89E9-18990161ADCA}" type="pres">
      <dgm:prSet presAssocID="{A06CA0A9-FACB-4547-96F4-4B930C052102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51524EF-6508-4586-A8B7-7D77AC1DFEBC}" type="pres">
      <dgm:prSet presAssocID="{8737C178-7E91-46AB-ABEC-10C89C39083C}" presName="root" presStyleCnt="0"/>
      <dgm:spPr/>
    </dgm:pt>
    <dgm:pt modelId="{3F667E1D-F3A7-4916-99BC-E857970F2EE7}" type="pres">
      <dgm:prSet presAssocID="{8737C178-7E91-46AB-ABEC-10C89C39083C}" presName="rootComposite" presStyleCnt="0"/>
      <dgm:spPr/>
    </dgm:pt>
    <dgm:pt modelId="{79BA5FA7-B0AD-4DA8-9989-1218DCAE2A06}" type="pres">
      <dgm:prSet presAssocID="{8737C178-7E91-46AB-ABEC-10C89C39083C}" presName="rootText" presStyleLbl="node1" presStyleIdx="1" presStyleCnt="2"/>
      <dgm:spPr/>
      <dgm:t>
        <a:bodyPr/>
        <a:lstStyle/>
        <a:p>
          <a:endParaRPr lang="es-PE"/>
        </a:p>
      </dgm:t>
    </dgm:pt>
    <dgm:pt modelId="{7627F8CB-57C2-4E7A-8055-C4F65738610B}" type="pres">
      <dgm:prSet presAssocID="{8737C178-7E91-46AB-ABEC-10C89C39083C}" presName="rootConnector" presStyleLbl="node1" presStyleIdx="1" presStyleCnt="2"/>
      <dgm:spPr/>
      <dgm:t>
        <a:bodyPr/>
        <a:lstStyle/>
        <a:p>
          <a:endParaRPr lang="es-PE"/>
        </a:p>
      </dgm:t>
    </dgm:pt>
    <dgm:pt modelId="{9A04D3F2-D0F9-4CF6-A4E6-960343877211}" type="pres">
      <dgm:prSet presAssocID="{8737C178-7E91-46AB-ABEC-10C89C39083C}" presName="childShape" presStyleCnt="0"/>
      <dgm:spPr/>
    </dgm:pt>
    <dgm:pt modelId="{CC19720A-ABB6-44B1-B52C-9B65CE9AA944}" type="pres">
      <dgm:prSet presAssocID="{479DA61D-6A22-46D7-B0B7-294B0A4C5C6D}" presName="Name13" presStyleLbl="parChTrans1D2" presStyleIdx="2" presStyleCnt="5"/>
      <dgm:spPr/>
      <dgm:t>
        <a:bodyPr/>
        <a:lstStyle/>
        <a:p>
          <a:endParaRPr lang="es-PE"/>
        </a:p>
      </dgm:t>
    </dgm:pt>
    <dgm:pt modelId="{194DD09D-7D0B-480E-BC5A-86D5F6AEBD94}" type="pres">
      <dgm:prSet presAssocID="{193E3738-E787-48F1-B33F-2451367490E8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106FA1B-D8E3-4098-81F9-197858A05BE7}" type="pres">
      <dgm:prSet presAssocID="{CAE075BE-CC2E-43E0-87B4-26D2A23514C2}" presName="Name13" presStyleLbl="parChTrans1D2" presStyleIdx="3" presStyleCnt="5"/>
      <dgm:spPr/>
      <dgm:t>
        <a:bodyPr/>
        <a:lstStyle/>
        <a:p>
          <a:endParaRPr lang="es-PE"/>
        </a:p>
      </dgm:t>
    </dgm:pt>
    <dgm:pt modelId="{7F1CD04D-0654-4621-B235-BF89DE28C456}" type="pres">
      <dgm:prSet presAssocID="{5E49A981-8629-46DE-B172-B904D7010706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2180514-B26C-4B06-A498-BEC0B2C234CD}" type="pres">
      <dgm:prSet presAssocID="{42F9F89F-7CD3-4BF7-873B-7E649C455DE1}" presName="Name13" presStyleLbl="parChTrans1D2" presStyleIdx="4" presStyleCnt="5"/>
      <dgm:spPr/>
      <dgm:t>
        <a:bodyPr/>
        <a:lstStyle/>
        <a:p>
          <a:endParaRPr lang="es-PE"/>
        </a:p>
      </dgm:t>
    </dgm:pt>
    <dgm:pt modelId="{BA1C2050-AB22-45A5-9C95-1BC7A88667BB}" type="pres">
      <dgm:prSet presAssocID="{E89CE43E-6A00-461B-AA78-114D5B14C6B0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8671B020-9BE1-4978-AA25-69E1E70C95CE}" type="presOf" srcId="{47113655-5404-4854-A620-CDFA97FB22F2}" destId="{519670B8-A95B-402B-AED7-C4AFE750029E}" srcOrd="0" destOrd="0" presId="urn:microsoft.com/office/officeart/2005/8/layout/hierarchy3"/>
    <dgm:cxn modelId="{5464D63E-4A51-4C40-A76B-B42C91B81EF2}" type="presOf" srcId="{479DA61D-6A22-46D7-B0B7-294B0A4C5C6D}" destId="{CC19720A-ABB6-44B1-B52C-9B65CE9AA944}" srcOrd="0" destOrd="0" presId="urn:microsoft.com/office/officeart/2005/8/layout/hierarchy3"/>
    <dgm:cxn modelId="{82FF90BB-CCC3-4EBE-9ED1-8A431289F27C}" type="presOf" srcId="{193E3738-E787-48F1-B33F-2451367490E8}" destId="{194DD09D-7D0B-480E-BC5A-86D5F6AEBD94}" srcOrd="0" destOrd="0" presId="urn:microsoft.com/office/officeart/2005/8/layout/hierarchy3"/>
    <dgm:cxn modelId="{898DF37C-21F5-43C0-885C-14E626C2F342}" type="presOf" srcId="{8737C178-7E91-46AB-ABEC-10C89C39083C}" destId="{79BA5FA7-B0AD-4DA8-9989-1218DCAE2A06}" srcOrd="0" destOrd="0" presId="urn:microsoft.com/office/officeart/2005/8/layout/hierarchy3"/>
    <dgm:cxn modelId="{6FE2B462-6ABA-4168-98CC-98FCD1B2F681}" type="presOf" srcId="{42F9F89F-7CD3-4BF7-873B-7E649C455DE1}" destId="{B2180514-B26C-4B06-A498-BEC0B2C234CD}" srcOrd="0" destOrd="0" presId="urn:microsoft.com/office/officeart/2005/8/layout/hierarchy3"/>
    <dgm:cxn modelId="{A6CF1755-665F-484F-8814-5ECD07C40129}" type="presOf" srcId="{A06CA0A9-FACB-4547-96F4-4B930C052102}" destId="{C78A7EE6-1835-421B-89E9-18990161ADCA}" srcOrd="0" destOrd="0" presId="urn:microsoft.com/office/officeart/2005/8/layout/hierarchy3"/>
    <dgm:cxn modelId="{DCFC58A7-116F-40BC-8508-6302DE7259A6}" type="presOf" srcId="{E89CE43E-6A00-461B-AA78-114D5B14C6B0}" destId="{BA1C2050-AB22-45A5-9C95-1BC7A88667BB}" srcOrd="0" destOrd="0" presId="urn:microsoft.com/office/officeart/2005/8/layout/hierarchy3"/>
    <dgm:cxn modelId="{2D21969F-9E86-47A5-BA53-87AF430F5F0B}" type="presOf" srcId="{CAE075BE-CC2E-43E0-87B4-26D2A23514C2}" destId="{7106FA1B-D8E3-4098-81F9-197858A05BE7}" srcOrd="0" destOrd="0" presId="urn:microsoft.com/office/officeart/2005/8/layout/hierarchy3"/>
    <dgm:cxn modelId="{B5F4FCDC-91A8-4BFB-9779-D0B5404802B1}" srcId="{8737C178-7E91-46AB-ABEC-10C89C39083C}" destId="{E89CE43E-6A00-461B-AA78-114D5B14C6B0}" srcOrd="2" destOrd="0" parTransId="{42F9F89F-7CD3-4BF7-873B-7E649C455DE1}" sibTransId="{512EE983-60A2-4566-8C27-2AB5E339419E}"/>
    <dgm:cxn modelId="{3EA57CBD-8649-41BC-9218-104ABA8784B3}" type="presOf" srcId="{5E49A981-8629-46DE-B172-B904D7010706}" destId="{7F1CD04D-0654-4621-B235-BF89DE28C456}" srcOrd="0" destOrd="0" presId="urn:microsoft.com/office/officeart/2005/8/layout/hierarchy3"/>
    <dgm:cxn modelId="{BEFEEFEB-90D9-4700-BE41-E02B481078DC}" type="presOf" srcId="{8737C178-7E91-46AB-ABEC-10C89C39083C}" destId="{7627F8CB-57C2-4E7A-8055-C4F65738610B}" srcOrd="1" destOrd="0" presId="urn:microsoft.com/office/officeart/2005/8/layout/hierarchy3"/>
    <dgm:cxn modelId="{086F1EE2-0D6D-44C3-9B8B-908C1F90F5C0}" srcId="{8737C178-7E91-46AB-ABEC-10C89C39083C}" destId="{5E49A981-8629-46DE-B172-B904D7010706}" srcOrd="1" destOrd="0" parTransId="{CAE075BE-CC2E-43E0-87B4-26D2A23514C2}" sibTransId="{35B98FE4-0168-4D1A-A1E2-24B84D8A9F9D}"/>
    <dgm:cxn modelId="{18C6BCED-AB20-4069-92CD-385220A9B8F6}" srcId="{BBF736DD-CB34-4373-84CF-A9E3AD2CCFFB}" destId="{47113655-5404-4854-A620-CDFA97FB22F2}" srcOrd="0" destOrd="0" parTransId="{D8EC9A0F-1F3E-452D-A119-D9B9389A78F1}" sibTransId="{34BAAD4E-81A6-4702-82FE-1EE059970036}"/>
    <dgm:cxn modelId="{A4339C4B-B503-4B64-B4DB-307E47A07A2D}" type="presOf" srcId="{95AB05E6-B3D1-4491-8725-511EED0758C7}" destId="{FCF0DFEF-1541-4BE2-B630-2C29AD6A585F}" srcOrd="0" destOrd="0" presId="urn:microsoft.com/office/officeart/2005/8/layout/hierarchy3"/>
    <dgm:cxn modelId="{3C31D12D-D072-42CA-9A81-9A13501E60CC}" type="presOf" srcId="{BBF736DD-CB34-4373-84CF-A9E3AD2CCFFB}" destId="{A6C86023-FEF3-4BEB-8594-5CE960EDC210}" srcOrd="0" destOrd="0" presId="urn:microsoft.com/office/officeart/2005/8/layout/hierarchy3"/>
    <dgm:cxn modelId="{62842C76-BDFA-448B-B5A0-6641419C4AD2}" type="presOf" srcId="{24039416-92FE-406D-B82B-9C55E705C0F5}" destId="{FF2299CE-2CBE-4DF1-81B9-F9FF821CCC01}" srcOrd="0" destOrd="0" presId="urn:microsoft.com/office/officeart/2005/8/layout/hierarchy3"/>
    <dgm:cxn modelId="{CF863AEE-696A-4A7D-A521-712C2DD4F12A}" srcId="{47113655-5404-4854-A620-CDFA97FB22F2}" destId="{3B7C027B-F181-46AB-82DA-A2D2F0AA3BB6}" srcOrd="0" destOrd="0" parTransId="{24039416-92FE-406D-B82B-9C55E705C0F5}" sibTransId="{083939AE-7137-4FD5-B6C6-6278E86AFD77}"/>
    <dgm:cxn modelId="{B88690B7-EB45-4522-8311-8F00CB6646E7}" type="presOf" srcId="{47113655-5404-4854-A620-CDFA97FB22F2}" destId="{BA28F8A8-A467-4A4B-AB69-C932C08E3945}" srcOrd="1" destOrd="0" presId="urn:microsoft.com/office/officeart/2005/8/layout/hierarchy3"/>
    <dgm:cxn modelId="{669AF377-3EDE-4A98-A33D-FA8ED78D8526}" type="presOf" srcId="{3B7C027B-F181-46AB-82DA-A2D2F0AA3BB6}" destId="{F4D4DCBA-6327-406C-9285-79D8F08A6824}" srcOrd="0" destOrd="0" presId="urn:microsoft.com/office/officeart/2005/8/layout/hierarchy3"/>
    <dgm:cxn modelId="{5505B0E7-CAC7-40F6-9B71-D987308C0C72}" srcId="{BBF736DD-CB34-4373-84CF-A9E3AD2CCFFB}" destId="{8737C178-7E91-46AB-ABEC-10C89C39083C}" srcOrd="1" destOrd="0" parTransId="{CEB7DB78-648A-4258-AA0A-0FF7F6933719}" sibTransId="{C46CE65B-FE64-4297-950B-D678C17C763A}"/>
    <dgm:cxn modelId="{18C724F0-0A2B-40E8-9813-0E16037A9F6D}" srcId="{47113655-5404-4854-A620-CDFA97FB22F2}" destId="{A06CA0A9-FACB-4547-96F4-4B930C052102}" srcOrd="1" destOrd="0" parTransId="{95AB05E6-B3D1-4491-8725-511EED0758C7}" sibTransId="{942E0B36-5E70-474A-9AB4-9AD552EB1E59}"/>
    <dgm:cxn modelId="{F5C61FEF-9869-4F25-AD65-D73044197E3D}" srcId="{8737C178-7E91-46AB-ABEC-10C89C39083C}" destId="{193E3738-E787-48F1-B33F-2451367490E8}" srcOrd="0" destOrd="0" parTransId="{479DA61D-6A22-46D7-B0B7-294B0A4C5C6D}" sibTransId="{C55E409B-4197-43D1-8206-F2175C384B75}"/>
    <dgm:cxn modelId="{9088AF7E-BB85-41AB-891A-052A54736BBE}" type="presParOf" srcId="{A6C86023-FEF3-4BEB-8594-5CE960EDC210}" destId="{2E4648E5-F92E-497D-894F-4EF92FFCB068}" srcOrd="0" destOrd="0" presId="urn:microsoft.com/office/officeart/2005/8/layout/hierarchy3"/>
    <dgm:cxn modelId="{AF5A8670-3178-4018-90D4-3FA83D2EB68D}" type="presParOf" srcId="{2E4648E5-F92E-497D-894F-4EF92FFCB068}" destId="{B9745C01-C1BC-4E6B-8EA8-91E48DF0AD72}" srcOrd="0" destOrd="0" presId="urn:microsoft.com/office/officeart/2005/8/layout/hierarchy3"/>
    <dgm:cxn modelId="{5A0154CB-FF59-4D62-88FA-A74FB7EF5549}" type="presParOf" srcId="{B9745C01-C1BC-4E6B-8EA8-91E48DF0AD72}" destId="{519670B8-A95B-402B-AED7-C4AFE750029E}" srcOrd="0" destOrd="0" presId="urn:microsoft.com/office/officeart/2005/8/layout/hierarchy3"/>
    <dgm:cxn modelId="{482E4BA1-DE30-4DF4-855C-8A94404470CD}" type="presParOf" srcId="{B9745C01-C1BC-4E6B-8EA8-91E48DF0AD72}" destId="{BA28F8A8-A467-4A4B-AB69-C932C08E3945}" srcOrd="1" destOrd="0" presId="urn:microsoft.com/office/officeart/2005/8/layout/hierarchy3"/>
    <dgm:cxn modelId="{302D88C6-E0A3-404A-A390-A616D36A5A57}" type="presParOf" srcId="{2E4648E5-F92E-497D-894F-4EF92FFCB068}" destId="{8FFEB1F7-A60A-474D-9609-A802595497AA}" srcOrd="1" destOrd="0" presId="urn:microsoft.com/office/officeart/2005/8/layout/hierarchy3"/>
    <dgm:cxn modelId="{DC9C8889-C698-4D79-8188-AD9C2EFBDC26}" type="presParOf" srcId="{8FFEB1F7-A60A-474D-9609-A802595497AA}" destId="{FF2299CE-2CBE-4DF1-81B9-F9FF821CCC01}" srcOrd="0" destOrd="0" presId="urn:microsoft.com/office/officeart/2005/8/layout/hierarchy3"/>
    <dgm:cxn modelId="{6F087BB2-D581-4F35-8437-1BADA64D98FF}" type="presParOf" srcId="{8FFEB1F7-A60A-474D-9609-A802595497AA}" destId="{F4D4DCBA-6327-406C-9285-79D8F08A6824}" srcOrd="1" destOrd="0" presId="urn:microsoft.com/office/officeart/2005/8/layout/hierarchy3"/>
    <dgm:cxn modelId="{54C16422-C678-4D0C-99FC-37060F5FD8A0}" type="presParOf" srcId="{8FFEB1F7-A60A-474D-9609-A802595497AA}" destId="{FCF0DFEF-1541-4BE2-B630-2C29AD6A585F}" srcOrd="2" destOrd="0" presId="urn:microsoft.com/office/officeart/2005/8/layout/hierarchy3"/>
    <dgm:cxn modelId="{6F443322-0EE8-44FD-98A2-1EE63D3077AB}" type="presParOf" srcId="{8FFEB1F7-A60A-474D-9609-A802595497AA}" destId="{C78A7EE6-1835-421B-89E9-18990161ADCA}" srcOrd="3" destOrd="0" presId="urn:microsoft.com/office/officeart/2005/8/layout/hierarchy3"/>
    <dgm:cxn modelId="{DF1D8B6C-9277-4C8D-A1DB-7F688256D0B9}" type="presParOf" srcId="{A6C86023-FEF3-4BEB-8594-5CE960EDC210}" destId="{B51524EF-6508-4586-A8B7-7D77AC1DFEBC}" srcOrd="1" destOrd="0" presId="urn:microsoft.com/office/officeart/2005/8/layout/hierarchy3"/>
    <dgm:cxn modelId="{48160270-3764-4EC1-953C-A1061E29EE0A}" type="presParOf" srcId="{B51524EF-6508-4586-A8B7-7D77AC1DFEBC}" destId="{3F667E1D-F3A7-4916-99BC-E857970F2EE7}" srcOrd="0" destOrd="0" presId="urn:microsoft.com/office/officeart/2005/8/layout/hierarchy3"/>
    <dgm:cxn modelId="{E105FE62-5232-4BE9-A176-8C4030FAF65D}" type="presParOf" srcId="{3F667E1D-F3A7-4916-99BC-E857970F2EE7}" destId="{79BA5FA7-B0AD-4DA8-9989-1218DCAE2A06}" srcOrd="0" destOrd="0" presId="urn:microsoft.com/office/officeart/2005/8/layout/hierarchy3"/>
    <dgm:cxn modelId="{764E6159-9B0E-4593-A1C4-E75E134925F4}" type="presParOf" srcId="{3F667E1D-F3A7-4916-99BC-E857970F2EE7}" destId="{7627F8CB-57C2-4E7A-8055-C4F65738610B}" srcOrd="1" destOrd="0" presId="urn:microsoft.com/office/officeart/2005/8/layout/hierarchy3"/>
    <dgm:cxn modelId="{BEFC4EFD-E7AA-41F0-8521-12FFB75B0448}" type="presParOf" srcId="{B51524EF-6508-4586-A8B7-7D77AC1DFEBC}" destId="{9A04D3F2-D0F9-4CF6-A4E6-960343877211}" srcOrd="1" destOrd="0" presId="urn:microsoft.com/office/officeart/2005/8/layout/hierarchy3"/>
    <dgm:cxn modelId="{6C758A03-8E00-4633-8BA6-4982A66B497C}" type="presParOf" srcId="{9A04D3F2-D0F9-4CF6-A4E6-960343877211}" destId="{CC19720A-ABB6-44B1-B52C-9B65CE9AA944}" srcOrd="0" destOrd="0" presId="urn:microsoft.com/office/officeart/2005/8/layout/hierarchy3"/>
    <dgm:cxn modelId="{6E0DB38A-5A60-44DA-8731-2598D6FE1BFD}" type="presParOf" srcId="{9A04D3F2-D0F9-4CF6-A4E6-960343877211}" destId="{194DD09D-7D0B-480E-BC5A-86D5F6AEBD94}" srcOrd="1" destOrd="0" presId="urn:microsoft.com/office/officeart/2005/8/layout/hierarchy3"/>
    <dgm:cxn modelId="{217298D0-5157-47D8-AE78-DE1C2E96834A}" type="presParOf" srcId="{9A04D3F2-D0F9-4CF6-A4E6-960343877211}" destId="{7106FA1B-D8E3-4098-81F9-197858A05BE7}" srcOrd="2" destOrd="0" presId="urn:microsoft.com/office/officeart/2005/8/layout/hierarchy3"/>
    <dgm:cxn modelId="{B178432C-7166-4FC2-AFA5-DCF97F783D3E}" type="presParOf" srcId="{9A04D3F2-D0F9-4CF6-A4E6-960343877211}" destId="{7F1CD04D-0654-4621-B235-BF89DE28C456}" srcOrd="3" destOrd="0" presId="urn:microsoft.com/office/officeart/2005/8/layout/hierarchy3"/>
    <dgm:cxn modelId="{8B0908F1-F95C-4F61-B1E4-F9E8369EA151}" type="presParOf" srcId="{9A04D3F2-D0F9-4CF6-A4E6-960343877211}" destId="{B2180514-B26C-4B06-A498-BEC0B2C234CD}" srcOrd="4" destOrd="0" presId="urn:microsoft.com/office/officeart/2005/8/layout/hierarchy3"/>
    <dgm:cxn modelId="{FA60E94D-58EC-4958-AE16-CEF302FB67A6}" type="presParOf" srcId="{9A04D3F2-D0F9-4CF6-A4E6-960343877211}" destId="{BA1C2050-AB22-45A5-9C95-1BC7A88667B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37053-6A8F-4EB4-A255-F0B373471E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11E3D3FD-D2C1-4D5F-9B20-D1DA6F39EFAA}">
      <dgm:prSet phldrT="[Texto]"/>
      <dgm:spPr/>
      <dgm:t>
        <a:bodyPr/>
        <a:lstStyle/>
        <a:p>
          <a:r>
            <a:rPr lang="es-PE" dirty="0" smtClean="0"/>
            <a:t>Video juegos</a:t>
          </a:r>
          <a:endParaRPr lang="es-PE" dirty="0"/>
        </a:p>
      </dgm:t>
    </dgm:pt>
    <dgm:pt modelId="{41F2EF6C-E3FE-4ECE-8896-D904F8A5729D}" type="parTrans" cxnId="{CD01A7EF-DB87-4A33-9A5C-75586AA0A715}">
      <dgm:prSet/>
      <dgm:spPr/>
      <dgm:t>
        <a:bodyPr/>
        <a:lstStyle/>
        <a:p>
          <a:endParaRPr lang="es-PE"/>
        </a:p>
      </dgm:t>
    </dgm:pt>
    <dgm:pt modelId="{1F0ADB60-0474-4273-BE54-15A65FA36F1B}" type="sibTrans" cxnId="{CD01A7EF-DB87-4A33-9A5C-75586AA0A715}">
      <dgm:prSet/>
      <dgm:spPr/>
      <dgm:t>
        <a:bodyPr/>
        <a:lstStyle/>
        <a:p>
          <a:endParaRPr lang="es-PE"/>
        </a:p>
      </dgm:t>
    </dgm:pt>
    <dgm:pt modelId="{96375E22-CE96-4B86-AACB-954F2368D334}">
      <dgm:prSet phldrT="[Texto]"/>
      <dgm:spPr/>
      <dgm:t>
        <a:bodyPr/>
        <a:lstStyle/>
        <a:p>
          <a:r>
            <a:rPr lang="es-PE" dirty="0" smtClean="0"/>
            <a:t>Juegos en red</a:t>
          </a:r>
          <a:endParaRPr lang="es-PE" dirty="0"/>
        </a:p>
      </dgm:t>
    </dgm:pt>
    <dgm:pt modelId="{EE67F817-9A93-45EA-83C3-0D15E0AC2D9A}" type="parTrans" cxnId="{0761EBCC-743E-4F00-B2C7-FDE36A2F5B10}">
      <dgm:prSet/>
      <dgm:spPr/>
      <dgm:t>
        <a:bodyPr/>
        <a:lstStyle/>
        <a:p>
          <a:endParaRPr lang="es-PE"/>
        </a:p>
      </dgm:t>
    </dgm:pt>
    <dgm:pt modelId="{90271D13-D32E-42DC-AD56-144B718545A0}" type="sibTrans" cxnId="{0761EBCC-743E-4F00-B2C7-FDE36A2F5B10}">
      <dgm:prSet/>
      <dgm:spPr/>
      <dgm:t>
        <a:bodyPr/>
        <a:lstStyle/>
        <a:p>
          <a:endParaRPr lang="es-PE"/>
        </a:p>
      </dgm:t>
    </dgm:pt>
    <dgm:pt modelId="{984E1CAF-C00A-46E6-BA14-EF8B10CFDB12}">
      <dgm:prSet phldrT="[Texto]"/>
      <dgm:spPr/>
      <dgm:t>
        <a:bodyPr/>
        <a:lstStyle/>
        <a:p>
          <a:r>
            <a:rPr lang="es-PE" dirty="0" smtClean="0"/>
            <a:t>Juegos de azar</a:t>
          </a:r>
          <a:endParaRPr lang="es-PE" dirty="0"/>
        </a:p>
      </dgm:t>
    </dgm:pt>
    <dgm:pt modelId="{086E389A-90C1-4641-A18D-8235F685E229}" type="parTrans" cxnId="{3484F2EE-A019-4934-96AC-303BCE76B4FE}">
      <dgm:prSet/>
      <dgm:spPr/>
      <dgm:t>
        <a:bodyPr/>
        <a:lstStyle/>
        <a:p>
          <a:endParaRPr lang="es-PE"/>
        </a:p>
      </dgm:t>
    </dgm:pt>
    <dgm:pt modelId="{D924D2E6-FFD0-4DD9-BEF2-3DEDD6E526D3}" type="sibTrans" cxnId="{3484F2EE-A019-4934-96AC-303BCE76B4FE}">
      <dgm:prSet/>
      <dgm:spPr/>
      <dgm:t>
        <a:bodyPr/>
        <a:lstStyle/>
        <a:p>
          <a:endParaRPr lang="es-PE"/>
        </a:p>
      </dgm:t>
    </dgm:pt>
    <dgm:pt modelId="{F5189E02-7013-4689-A2D2-17BE045E98C1}" type="pres">
      <dgm:prSet presAssocID="{02737053-6A8F-4EB4-A255-F0B373471E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9425277-F266-4745-8909-B812D926174B}" type="pres">
      <dgm:prSet presAssocID="{11E3D3FD-D2C1-4D5F-9B20-D1DA6F39EF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5AD8B42-A0A4-4A51-A428-6133B50A5A74}" type="pres">
      <dgm:prSet presAssocID="{1F0ADB60-0474-4273-BE54-15A65FA36F1B}" presName="sibTrans" presStyleCnt="0"/>
      <dgm:spPr/>
    </dgm:pt>
    <dgm:pt modelId="{AB8FCE32-B9A5-49E4-9C4B-A624CE872BF4}" type="pres">
      <dgm:prSet presAssocID="{96375E22-CE96-4B86-AACB-954F2368D3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B28B17-2C93-4343-92F3-8150B665BAFE}" type="pres">
      <dgm:prSet presAssocID="{90271D13-D32E-42DC-AD56-144B718545A0}" presName="sibTrans" presStyleCnt="0"/>
      <dgm:spPr/>
    </dgm:pt>
    <dgm:pt modelId="{8DA02B9B-BBBD-434E-B3A5-70BDB6DCA9D2}" type="pres">
      <dgm:prSet presAssocID="{984E1CAF-C00A-46E6-BA14-EF8B10CFDB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484F2EE-A019-4934-96AC-303BCE76B4FE}" srcId="{02737053-6A8F-4EB4-A255-F0B373471EF2}" destId="{984E1CAF-C00A-46E6-BA14-EF8B10CFDB12}" srcOrd="2" destOrd="0" parTransId="{086E389A-90C1-4641-A18D-8235F685E229}" sibTransId="{D924D2E6-FFD0-4DD9-BEF2-3DEDD6E526D3}"/>
    <dgm:cxn modelId="{B605A89D-BFBD-4651-B464-35414700A02C}" type="presOf" srcId="{02737053-6A8F-4EB4-A255-F0B373471EF2}" destId="{F5189E02-7013-4689-A2D2-17BE045E98C1}" srcOrd="0" destOrd="0" presId="urn:microsoft.com/office/officeart/2005/8/layout/default"/>
    <dgm:cxn modelId="{1471E4F7-B980-4F78-BCEE-E68EB9849F1B}" type="presOf" srcId="{11E3D3FD-D2C1-4D5F-9B20-D1DA6F39EFAA}" destId="{E9425277-F266-4745-8909-B812D926174B}" srcOrd="0" destOrd="0" presId="urn:microsoft.com/office/officeart/2005/8/layout/default"/>
    <dgm:cxn modelId="{CD01A7EF-DB87-4A33-9A5C-75586AA0A715}" srcId="{02737053-6A8F-4EB4-A255-F0B373471EF2}" destId="{11E3D3FD-D2C1-4D5F-9B20-D1DA6F39EFAA}" srcOrd="0" destOrd="0" parTransId="{41F2EF6C-E3FE-4ECE-8896-D904F8A5729D}" sibTransId="{1F0ADB60-0474-4273-BE54-15A65FA36F1B}"/>
    <dgm:cxn modelId="{DCBADE75-5643-4DF1-B865-985216199EAB}" type="presOf" srcId="{96375E22-CE96-4B86-AACB-954F2368D334}" destId="{AB8FCE32-B9A5-49E4-9C4B-A624CE872BF4}" srcOrd="0" destOrd="0" presId="urn:microsoft.com/office/officeart/2005/8/layout/default"/>
    <dgm:cxn modelId="{7E9BDD9E-6FB7-4890-B819-135910A3E510}" type="presOf" srcId="{984E1CAF-C00A-46E6-BA14-EF8B10CFDB12}" destId="{8DA02B9B-BBBD-434E-B3A5-70BDB6DCA9D2}" srcOrd="0" destOrd="0" presId="urn:microsoft.com/office/officeart/2005/8/layout/default"/>
    <dgm:cxn modelId="{0761EBCC-743E-4F00-B2C7-FDE36A2F5B10}" srcId="{02737053-6A8F-4EB4-A255-F0B373471EF2}" destId="{96375E22-CE96-4B86-AACB-954F2368D334}" srcOrd="1" destOrd="0" parTransId="{EE67F817-9A93-45EA-83C3-0D15E0AC2D9A}" sibTransId="{90271D13-D32E-42DC-AD56-144B718545A0}"/>
    <dgm:cxn modelId="{7FFC0A80-75B0-4460-A99F-C7BFDBACC6D8}" type="presParOf" srcId="{F5189E02-7013-4689-A2D2-17BE045E98C1}" destId="{E9425277-F266-4745-8909-B812D926174B}" srcOrd="0" destOrd="0" presId="urn:microsoft.com/office/officeart/2005/8/layout/default"/>
    <dgm:cxn modelId="{C9CC4C02-EF72-405F-81FA-6CD28A5F7480}" type="presParOf" srcId="{F5189E02-7013-4689-A2D2-17BE045E98C1}" destId="{35AD8B42-A0A4-4A51-A428-6133B50A5A74}" srcOrd="1" destOrd="0" presId="urn:microsoft.com/office/officeart/2005/8/layout/default"/>
    <dgm:cxn modelId="{1128D1B7-3987-40A6-A596-041F02738247}" type="presParOf" srcId="{F5189E02-7013-4689-A2D2-17BE045E98C1}" destId="{AB8FCE32-B9A5-49E4-9C4B-A624CE872BF4}" srcOrd="2" destOrd="0" presId="urn:microsoft.com/office/officeart/2005/8/layout/default"/>
    <dgm:cxn modelId="{772279D2-7C94-4F2B-B755-4B58078CFDF7}" type="presParOf" srcId="{F5189E02-7013-4689-A2D2-17BE045E98C1}" destId="{16B28B17-2C93-4343-92F3-8150B665BAFE}" srcOrd="3" destOrd="0" presId="urn:microsoft.com/office/officeart/2005/8/layout/default"/>
    <dgm:cxn modelId="{EFF0BBDE-5C64-4BD4-9B4E-002EC8B2F306}" type="presParOf" srcId="{F5189E02-7013-4689-A2D2-17BE045E98C1}" destId="{8DA02B9B-BBBD-434E-B3A5-70BDB6DCA9D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670B8-A95B-402B-AED7-C4AFE750029E}">
      <dsp:nvSpPr>
        <dsp:cNvPr id="0" name=""/>
        <dsp:cNvSpPr/>
      </dsp:nvSpPr>
      <dsp:spPr>
        <a:xfrm>
          <a:off x="213633" y="1311"/>
          <a:ext cx="1606447" cy="803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300" kern="1200" dirty="0" smtClean="0"/>
            <a:t>Legales</a:t>
          </a:r>
          <a:endParaRPr lang="es-PE" sz="3300" kern="1200" dirty="0"/>
        </a:p>
      </dsp:txBody>
      <dsp:txXfrm>
        <a:off x="237159" y="24837"/>
        <a:ext cx="1559395" cy="756171"/>
      </dsp:txXfrm>
    </dsp:sp>
    <dsp:sp modelId="{FF2299CE-2CBE-4DF1-81B9-F9FF821CCC01}">
      <dsp:nvSpPr>
        <dsp:cNvPr id="0" name=""/>
        <dsp:cNvSpPr/>
      </dsp:nvSpPr>
      <dsp:spPr>
        <a:xfrm>
          <a:off x="374278" y="804535"/>
          <a:ext cx="160644" cy="602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417"/>
              </a:lnTo>
              <a:lnTo>
                <a:pt x="160644" y="60241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4DCBA-6327-406C-9285-79D8F08A6824}">
      <dsp:nvSpPr>
        <dsp:cNvPr id="0" name=""/>
        <dsp:cNvSpPr/>
      </dsp:nvSpPr>
      <dsp:spPr>
        <a:xfrm>
          <a:off x="534923" y="1005341"/>
          <a:ext cx="1285158" cy="80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Tabaco</a:t>
          </a:r>
          <a:endParaRPr lang="es-PE" sz="1600" kern="1200" dirty="0"/>
        </a:p>
      </dsp:txBody>
      <dsp:txXfrm>
        <a:off x="558449" y="1028867"/>
        <a:ext cx="1238106" cy="756171"/>
      </dsp:txXfrm>
    </dsp:sp>
    <dsp:sp modelId="{FCF0DFEF-1541-4BE2-B630-2C29AD6A585F}">
      <dsp:nvSpPr>
        <dsp:cNvPr id="0" name=""/>
        <dsp:cNvSpPr/>
      </dsp:nvSpPr>
      <dsp:spPr>
        <a:xfrm>
          <a:off x="374278" y="804535"/>
          <a:ext cx="160644" cy="1606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447"/>
              </a:lnTo>
              <a:lnTo>
                <a:pt x="160644" y="16064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A7EE6-1835-421B-89E9-18990161ADCA}">
      <dsp:nvSpPr>
        <dsp:cNvPr id="0" name=""/>
        <dsp:cNvSpPr/>
      </dsp:nvSpPr>
      <dsp:spPr>
        <a:xfrm>
          <a:off x="534923" y="2009371"/>
          <a:ext cx="1285158" cy="80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Alcohol</a:t>
          </a:r>
          <a:endParaRPr lang="es-PE" sz="1600" kern="1200" dirty="0"/>
        </a:p>
      </dsp:txBody>
      <dsp:txXfrm>
        <a:off x="558449" y="2032897"/>
        <a:ext cx="1238106" cy="756171"/>
      </dsp:txXfrm>
    </dsp:sp>
    <dsp:sp modelId="{79BA5FA7-B0AD-4DA8-9989-1218DCAE2A06}">
      <dsp:nvSpPr>
        <dsp:cNvPr id="0" name=""/>
        <dsp:cNvSpPr/>
      </dsp:nvSpPr>
      <dsp:spPr>
        <a:xfrm>
          <a:off x="2221693" y="1311"/>
          <a:ext cx="1606447" cy="8032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300" kern="1200" dirty="0" smtClean="0"/>
            <a:t>Ilegales</a:t>
          </a:r>
          <a:endParaRPr lang="es-PE" sz="3300" kern="1200" dirty="0"/>
        </a:p>
      </dsp:txBody>
      <dsp:txXfrm>
        <a:off x="2245219" y="24837"/>
        <a:ext cx="1559395" cy="756171"/>
      </dsp:txXfrm>
    </dsp:sp>
    <dsp:sp modelId="{CC19720A-ABB6-44B1-B52C-9B65CE9AA944}">
      <dsp:nvSpPr>
        <dsp:cNvPr id="0" name=""/>
        <dsp:cNvSpPr/>
      </dsp:nvSpPr>
      <dsp:spPr>
        <a:xfrm>
          <a:off x="2382338" y="804535"/>
          <a:ext cx="160644" cy="602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417"/>
              </a:lnTo>
              <a:lnTo>
                <a:pt x="160644" y="60241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DD09D-7D0B-480E-BC5A-86D5F6AEBD94}">
      <dsp:nvSpPr>
        <dsp:cNvPr id="0" name=""/>
        <dsp:cNvSpPr/>
      </dsp:nvSpPr>
      <dsp:spPr>
        <a:xfrm>
          <a:off x="2542982" y="1005341"/>
          <a:ext cx="1285158" cy="80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Marihuana, anfetaminas</a:t>
          </a:r>
          <a:endParaRPr lang="es-PE" sz="1600" kern="1200" dirty="0"/>
        </a:p>
      </dsp:txBody>
      <dsp:txXfrm>
        <a:off x="2566508" y="1028867"/>
        <a:ext cx="1238106" cy="756171"/>
      </dsp:txXfrm>
    </dsp:sp>
    <dsp:sp modelId="{7106FA1B-D8E3-4098-81F9-197858A05BE7}">
      <dsp:nvSpPr>
        <dsp:cNvPr id="0" name=""/>
        <dsp:cNvSpPr/>
      </dsp:nvSpPr>
      <dsp:spPr>
        <a:xfrm>
          <a:off x="2382338" y="804535"/>
          <a:ext cx="160644" cy="1606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447"/>
              </a:lnTo>
              <a:lnTo>
                <a:pt x="160644" y="16064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CD04D-0654-4621-B235-BF89DE28C456}">
      <dsp:nvSpPr>
        <dsp:cNvPr id="0" name=""/>
        <dsp:cNvSpPr/>
      </dsp:nvSpPr>
      <dsp:spPr>
        <a:xfrm>
          <a:off x="2542982" y="2009371"/>
          <a:ext cx="1285158" cy="80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Cocaína, heroína</a:t>
          </a:r>
          <a:endParaRPr lang="es-PE" sz="1600" kern="1200" dirty="0"/>
        </a:p>
      </dsp:txBody>
      <dsp:txXfrm>
        <a:off x="2566508" y="2032897"/>
        <a:ext cx="1238106" cy="756171"/>
      </dsp:txXfrm>
    </dsp:sp>
    <dsp:sp modelId="{B2180514-B26C-4B06-A498-BEC0B2C234CD}">
      <dsp:nvSpPr>
        <dsp:cNvPr id="0" name=""/>
        <dsp:cNvSpPr/>
      </dsp:nvSpPr>
      <dsp:spPr>
        <a:xfrm>
          <a:off x="2382338" y="804535"/>
          <a:ext cx="160644" cy="2610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477"/>
              </a:lnTo>
              <a:lnTo>
                <a:pt x="160644" y="261047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C2050-AB22-45A5-9C95-1BC7A88667BB}">
      <dsp:nvSpPr>
        <dsp:cNvPr id="0" name=""/>
        <dsp:cNvSpPr/>
      </dsp:nvSpPr>
      <dsp:spPr>
        <a:xfrm>
          <a:off x="2542982" y="3013401"/>
          <a:ext cx="1285158" cy="803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Éxtasis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Inhalantes</a:t>
          </a:r>
          <a:endParaRPr lang="es-PE" sz="1600" kern="1200" dirty="0"/>
        </a:p>
      </dsp:txBody>
      <dsp:txXfrm>
        <a:off x="2566508" y="3036927"/>
        <a:ext cx="1238106" cy="756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25277-F266-4745-8909-B812D926174B}">
      <dsp:nvSpPr>
        <dsp:cNvPr id="0" name=""/>
        <dsp:cNvSpPr/>
      </dsp:nvSpPr>
      <dsp:spPr>
        <a:xfrm>
          <a:off x="853144" y="1251"/>
          <a:ext cx="1593503" cy="956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kern="1200" dirty="0" smtClean="0"/>
            <a:t>Video juegos</a:t>
          </a:r>
          <a:endParaRPr lang="es-PE" sz="2800" kern="1200" dirty="0"/>
        </a:p>
      </dsp:txBody>
      <dsp:txXfrm>
        <a:off x="853144" y="1251"/>
        <a:ext cx="1593503" cy="956101"/>
      </dsp:txXfrm>
    </dsp:sp>
    <dsp:sp modelId="{AB8FCE32-B9A5-49E4-9C4B-A624CE872BF4}">
      <dsp:nvSpPr>
        <dsp:cNvPr id="0" name=""/>
        <dsp:cNvSpPr/>
      </dsp:nvSpPr>
      <dsp:spPr>
        <a:xfrm>
          <a:off x="853144" y="1116704"/>
          <a:ext cx="1593503" cy="956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kern="1200" dirty="0" smtClean="0"/>
            <a:t>Juegos en red</a:t>
          </a:r>
          <a:endParaRPr lang="es-PE" sz="2800" kern="1200" dirty="0"/>
        </a:p>
      </dsp:txBody>
      <dsp:txXfrm>
        <a:off x="853144" y="1116704"/>
        <a:ext cx="1593503" cy="956101"/>
      </dsp:txXfrm>
    </dsp:sp>
    <dsp:sp modelId="{8DA02B9B-BBBD-434E-B3A5-70BDB6DCA9D2}">
      <dsp:nvSpPr>
        <dsp:cNvPr id="0" name=""/>
        <dsp:cNvSpPr/>
      </dsp:nvSpPr>
      <dsp:spPr>
        <a:xfrm>
          <a:off x="853144" y="2232156"/>
          <a:ext cx="1593503" cy="956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kern="1200" dirty="0" smtClean="0"/>
            <a:t>Juegos de azar</a:t>
          </a:r>
          <a:endParaRPr lang="es-PE" sz="2800" kern="1200" dirty="0"/>
        </a:p>
      </dsp:txBody>
      <dsp:txXfrm>
        <a:off x="853144" y="2232156"/>
        <a:ext cx="1593503" cy="956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PE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A3A152-91A9-41FD-AEBB-F9CD5E100EA3}" type="datetimeFigureOut">
              <a:rPr lang="es-PE" smtClean="0"/>
              <a:t>13/07/2015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B164D-CDA8-4DAC-B4E4-D8D2FD619A14}" type="slidenum">
              <a:rPr lang="es-PE" smtClean="0"/>
              <a:t>‹Nº›</a:t>
            </a:fld>
            <a:endParaRPr lang="es-PE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E" sz="2000" dirty="0" smtClean="0"/>
              <a:t>CAMPAÑA REGIONAL</a:t>
            </a:r>
          </a:p>
          <a:p>
            <a:endParaRPr lang="es-PE" sz="2000" dirty="0" smtClean="0"/>
          </a:p>
          <a:p>
            <a:r>
              <a:rPr lang="es-PE" sz="2000" dirty="0" smtClean="0"/>
              <a:t>EQUIPO DE TUTORIA Y ORIENTACIÓN EDUCATIVA</a:t>
            </a:r>
            <a:endParaRPr lang="es-PE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752600"/>
          </a:xfrm>
        </p:spPr>
        <p:txBody>
          <a:bodyPr/>
          <a:lstStyle/>
          <a:p>
            <a:r>
              <a:rPr lang="es-PE" dirty="0" smtClean="0"/>
              <a:t>ESTUDIANTES SANOS Y LIBRES DE DROGAS</a:t>
            </a:r>
            <a:endParaRPr lang="es-PE" dirty="0"/>
          </a:p>
        </p:txBody>
      </p:sp>
      <p:pic>
        <p:nvPicPr>
          <p:cNvPr id="4" name="Picture 4" descr="IEP Latinoameric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39" y="4306827"/>
            <a:ext cx="1368152" cy="185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8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4896544"/>
          </a:xfrm>
        </p:spPr>
        <p:txBody>
          <a:bodyPr>
            <a:normAutofit/>
          </a:bodyPr>
          <a:lstStyle/>
          <a:p>
            <a:r>
              <a:rPr lang="es-PE" dirty="0" smtClean="0"/>
              <a:t>ENTONCES…¿QUE ESPERAS?</a:t>
            </a:r>
            <a:br>
              <a:rPr lang="es-PE" dirty="0" smtClean="0"/>
            </a:br>
            <a:r>
              <a:rPr lang="es-PE" dirty="0" smtClean="0"/>
              <a:t>SUMATE A LA CAMPAÑA 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AHORA ELABORA SLOGANS Y EXPONLOS EN LOS PABELLONES DEL COLEGIO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/>
              <a:t>¡</a:t>
            </a:r>
            <a:r>
              <a:rPr lang="es-PE" dirty="0" smtClean="0"/>
              <a:t>TU TAMBIEN PUEDES AYUDAR!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697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PE" dirty="0" smtClean="0"/>
              <a:t>CONSUMO DE  SUSTANCIAS</a:t>
            </a:r>
            <a:endParaRPr lang="es-PE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PE" dirty="0" smtClean="0"/>
              <a:t>CONDUCTUALES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2238931"/>
              </p:ext>
            </p:extLst>
          </p:nvPr>
        </p:nvGraphicFramePr>
        <p:xfrm>
          <a:off x="301625" y="2471738"/>
          <a:ext cx="4041775" cy="3817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5274398"/>
              </p:ext>
            </p:extLst>
          </p:nvPr>
        </p:nvGraphicFramePr>
        <p:xfrm>
          <a:off x="5436096" y="2636912"/>
          <a:ext cx="3299792" cy="318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TIPOS DE ADICCIONES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6446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704856" cy="4038200"/>
          </a:xfrm>
        </p:spPr>
        <p:txBody>
          <a:bodyPr/>
          <a:lstStyle/>
          <a:p>
            <a:pPr algn="just"/>
            <a:r>
              <a:rPr lang="es-PE" dirty="0" smtClean="0"/>
              <a:t>Habito de conductas peligrosas </a:t>
            </a:r>
            <a:r>
              <a:rPr lang="es-PE" dirty="0"/>
              <a:t>consumo de sustancias</a:t>
            </a:r>
            <a:r>
              <a:rPr lang="es-PE" dirty="0" smtClean="0"/>
              <a:t> que interfieren con la vida diaria, del que no se puede prescindir o resulta muy difícil hacerlo por razones de dependencia psicológica o fisiológica.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¿QUE ES UNA ADICCIÓN?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025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s-PE" dirty="0" smtClean="0"/>
              <a:t>DEPENDENCIA FISICA</a:t>
            </a:r>
            <a:endParaRPr lang="es-PE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b="1" u="sng" dirty="0" smtClean="0"/>
              <a:t>Dependencia </a:t>
            </a:r>
            <a:r>
              <a:rPr lang="es-PE" b="1" u="sng" dirty="0" err="1" smtClean="0"/>
              <a:t>físiologica</a:t>
            </a:r>
            <a:endParaRPr lang="es-PE" dirty="0"/>
          </a:p>
          <a:p>
            <a:r>
              <a:rPr lang="es-PE" dirty="0"/>
              <a:t>La dependencia física es el estado de adaptación fisiológica de un organismo que requiere la presencia de una droga para continuar su funcionamiento normal, y que se manifiesta por la aparición de intenso malestar físico si se suspende su administración (síndrome de </a:t>
            </a:r>
            <a:r>
              <a:rPr lang="es-PE" dirty="0" smtClean="0"/>
              <a:t>abstinencia).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650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s-PE" dirty="0" smtClean="0"/>
              <a:t>DEPENDENCIA PSICOLOGICA</a:t>
            </a:r>
            <a:endParaRPr lang="es-PE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b="1" u="sng" dirty="0"/>
              <a:t>Dependencia psicológica</a:t>
            </a:r>
            <a:endParaRPr lang="es-PE" dirty="0"/>
          </a:p>
          <a:p>
            <a:r>
              <a:rPr lang="es-PE" dirty="0"/>
              <a:t>La dependencia psicológica es la necesidad emocional y compulsiva de un individuo por consumir una droga para sentirse bien, aunque fisiológicamente no le sea necesaria. Este tipo de dependencia es causada en forma </a:t>
            </a:r>
            <a:r>
              <a:rPr lang="es-PE" dirty="0" smtClean="0"/>
              <a:t>predominantemente </a:t>
            </a:r>
            <a:r>
              <a:rPr lang="es-PE" dirty="0"/>
              <a:t>por los estimulantes del </a:t>
            </a:r>
            <a:r>
              <a:rPr lang="es-PE" dirty="0" smtClean="0"/>
              <a:t>sistema nervioso.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325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s-PE" dirty="0" smtClean="0"/>
              <a:t>¿QUÉ ME HACE VULNERABLE?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dirty="0" smtClean="0"/>
              <a:t>EN LO PERSONAL</a:t>
            </a:r>
          </a:p>
          <a:p>
            <a:r>
              <a:rPr lang="es-PE" dirty="0" smtClean="0"/>
              <a:t>Ser hombre: En todo el mundo mas hombres que mujeres usan drogas.</a:t>
            </a:r>
          </a:p>
          <a:p>
            <a:r>
              <a:rPr lang="es-PE" dirty="0" smtClean="0"/>
              <a:t>Ser joven: Hay muchas dudas, algunas personas tratan de «olvidarse del mundo» con las adicciones.</a:t>
            </a:r>
          </a:p>
          <a:p>
            <a:r>
              <a:rPr lang="es-PE" dirty="0" smtClean="0"/>
              <a:t>Facultado personales no desarrolladas: no saber solucionar problemas de la vida diaria, no saber expresarse.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7751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s-PE" dirty="0" smtClean="0"/>
              <a:t>¿QUÉ ME HACE VULNERABLE?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dirty="0" smtClean="0"/>
              <a:t>EN MI AMBIENTE</a:t>
            </a:r>
          </a:p>
          <a:p>
            <a:r>
              <a:rPr lang="es-PE" dirty="0" smtClean="0"/>
              <a:t>Que en mi sociedad tomar y fumar es «normal»</a:t>
            </a:r>
          </a:p>
          <a:p>
            <a:r>
              <a:rPr lang="es-PE" dirty="0" smtClean="0"/>
              <a:t>Que es fácil acceder a sustancias o actividades adictivas</a:t>
            </a:r>
          </a:p>
          <a:p>
            <a:r>
              <a:rPr lang="es-PE" dirty="0" smtClean="0"/>
              <a:t>Que no reciba la orientación adecuada en la familia</a:t>
            </a:r>
          </a:p>
          <a:p>
            <a:r>
              <a:rPr lang="es-PE" dirty="0" smtClean="0"/>
              <a:t>Que mis padres usen o abusen de las drogas</a:t>
            </a:r>
          </a:p>
          <a:p>
            <a:r>
              <a:rPr lang="es-PE" dirty="0" smtClean="0"/>
              <a:t>Que yo haya sufrido maltrato físico o psicológico</a:t>
            </a:r>
          </a:p>
          <a:p>
            <a:r>
              <a:rPr lang="es-PE" dirty="0" smtClean="0"/>
              <a:t>Que mis oportunidades de educación sean muy bajas</a:t>
            </a:r>
          </a:p>
          <a:p>
            <a:r>
              <a:rPr lang="es-PE" dirty="0" smtClean="0"/>
              <a:t>Tener mucho tiempo libre no estructurado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086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8676456" cy="758952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>¿COMO PUEDO PROTEGERME DE LAS ADICCIONES?</a:t>
            </a:r>
            <a:endParaRPr lang="es-PE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E" b="1" dirty="0" smtClean="0"/>
              <a:t>INFORMATE: </a:t>
            </a:r>
            <a:r>
              <a:rPr lang="es-PE" dirty="0" smtClean="0"/>
              <a:t>No peques por ignorancia, ni te dejes llevar por «lo que dicen»</a:t>
            </a:r>
          </a:p>
          <a:p>
            <a:r>
              <a:rPr lang="es-PE" b="1" dirty="0" smtClean="0"/>
              <a:t>RED DE APOYO: </a:t>
            </a:r>
            <a:r>
              <a:rPr lang="es-PE" dirty="0" smtClean="0"/>
              <a:t>Mantén una buena relación con tu familia y amigos</a:t>
            </a:r>
          </a:p>
          <a:p>
            <a:r>
              <a:rPr lang="es-PE" b="1" dirty="0" smtClean="0"/>
              <a:t>AMIGOS: </a:t>
            </a:r>
            <a:r>
              <a:rPr lang="es-PE" dirty="0" smtClean="0"/>
              <a:t>Recuerda, un buen amigo quiere tu bienestar</a:t>
            </a:r>
          </a:p>
          <a:p>
            <a:r>
              <a:rPr lang="es-PE" b="1" dirty="0" smtClean="0"/>
              <a:t>FORTALECETE: </a:t>
            </a:r>
            <a:r>
              <a:rPr lang="es-PE" dirty="0" smtClean="0"/>
              <a:t>Aprende a decir </a:t>
            </a:r>
            <a:r>
              <a:rPr lang="es-PE" b="1" dirty="0" smtClean="0"/>
              <a:t>NO </a:t>
            </a:r>
            <a:r>
              <a:rPr lang="es-PE" dirty="0" smtClean="0"/>
              <a:t>y a decidir bien</a:t>
            </a:r>
          </a:p>
          <a:p>
            <a:r>
              <a:rPr lang="es-PE" b="1" dirty="0" smtClean="0"/>
              <a:t>ORGANIZA TU TIEMPO: </a:t>
            </a:r>
            <a:r>
              <a:rPr lang="es-PE" dirty="0" smtClean="0"/>
              <a:t>Ten pasatiempo sanos, el deporte y la música son buenas opciones.</a:t>
            </a:r>
            <a:endParaRPr lang="es-PE" b="1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8007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676456" cy="758952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>¿CUALES SON LAS CONSECUENCIAS DE LAS ADICCIONES?</a:t>
            </a:r>
            <a:endParaRPr lang="es-PE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PE" dirty="0" smtClean="0"/>
              <a:t>Perdida del control: Tu ya no controlas tu vida, dependes de una sustancia o de un juego, a eso se resumen.</a:t>
            </a:r>
          </a:p>
          <a:p>
            <a:r>
              <a:rPr lang="es-PE" dirty="0" smtClean="0"/>
              <a:t>Perdida de aspiraciones: Por mas que te gustaría ser «alguien en la vida», cada vez mas piensas «no puedo»</a:t>
            </a:r>
          </a:p>
          <a:p>
            <a:r>
              <a:rPr lang="es-PE" dirty="0" smtClean="0"/>
              <a:t>Perdida de familia y amigos: Cada vez dedicas mas tiempo a tu adicción y dejas de lado las personas, solo te relacionas con quienes aceptan tu adicción</a:t>
            </a:r>
          </a:p>
          <a:p>
            <a:r>
              <a:rPr lang="es-PE" dirty="0" smtClean="0"/>
              <a:t>Consecuencias trágicas: muerte e inanición, en punto extremas dejas de comer y tu vida se debilita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90030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492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Civil</vt:lpstr>
      <vt:lpstr>ESTUDIANTES SANOS Y LIBRES DE DROGAS</vt:lpstr>
      <vt:lpstr>TIPOS DE ADICCIONES</vt:lpstr>
      <vt:lpstr>¿QUE ES UNA ADICCIÓN?</vt:lpstr>
      <vt:lpstr>DEPENDENCIA FISICA</vt:lpstr>
      <vt:lpstr>DEPENDENCIA PSICOLOGICA</vt:lpstr>
      <vt:lpstr>¿QUÉ ME HACE VULNERABLE?</vt:lpstr>
      <vt:lpstr>¿QUÉ ME HACE VULNERABLE?</vt:lpstr>
      <vt:lpstr>¿COMO PUEDO PROTEGERME DE LAS ADICCIONES?</vt:lpstr>
      <vt:lpstr>¿CUALES SON LAS CONSECUENCIAS DE LAS ADICCIONES?</vt:lpstr>
      <vt:lpstr>ENTONCES…¿QUE ESPERAS? SUMATE A LA CAMPAÑA   AHORA ELABORA SLOGANS Y EXPONLOS EN LOS PABELLONES DEL COLEGIO  ¡TU TAMBIEN PUEDES AYUDAR!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ESTUDIANTES SANOS Y LIBRES DE DROGAS</dc:title>
  <dc:creator>Luffi</dc:creator>
  <cp:lastModifiedBy>Luffi</cp:lastModifiedBy>
  <cp:revision>14</cp:revision>
  <dcterms:created xsi:type="dcterms:W3CDTF">2015-07-13T13:18:33Z</dcterms:created>
  <dcterms:modified xsi:type="dcterms:W3CDTF">2015-07-14T03:00:46Z</dcterms:modified>
</cp:coreProperties>
</file>