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0" r:id="rId6"/>
    <p:sldId id="264" r:id="rId7"/>
    <p:sldId id="259" r:id="rId8"/>
    <p:sldId id="261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45F-DF55-4101-9409-03DC71F8A35A}" type="datetimeFigureOut">
              <a:rPr lang="es-PE" smtClean="0"/>
              <a:t>30/11/2014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57D6-96D3-4AAC-8997-460528FC7B1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45F-DF55-4101-9409-03DC71F8A35A}" type="datetimeFigureOut">
              <a:rPr lang="es-PE" smtClean="0"/>
              <a:t>30/11/2014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57D6-96D3-4AAC-8997-460528FC7B1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45F-DF55-4101-9409-03DC71F8A35A}" type="datetimeFigureOut">
              <a:rPr lang="es-PE" smtClean="0"/>
              <a:t>30/11/2014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57D6-96D3-4AAC-8997-460528FC7B1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45F-DF55-4101-9409-03DC71F8A35A}" type="datetimeFigureOut">
              <a:rPr lang="es-PE" smtClean="0"/>
              <a:t>30/11/2014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57D6-96D3-4AAC-8997-460528FC7B1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45F-DF55-4101-9409-03DC71F8A35A}" type="datetimeFigureOut">
              <a:rPr lang="es-PE" smtClean="0"/>
              <a:t>30/11/2014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57D6-96D3-4AAC-8997-460528FC7B1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45F-DF55-4101-9409-03DC71F8A35A}" type="datetimeFigureOut">
              <a:rPr lang="es-PE" smtClean="0"/>
              <a:t>30/11/2014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57D6-96D3-4AAC-8997-460528FC7B1D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45F-DF55-4101-9409-03DC71F8A35A}" type="datetimeFigureOut">
              <a:rPr lang="es-PE" smtClean="0"/>
              <a:t>30/11/2014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57D6-96D3-4AAC-8997-460528FC7B1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45F-DF55-4101-9409-03DC71F8A35A}" type="datetimeFigureOut">
              <a:rPr lang="es-PE" smtClean="0"/>
              <a:t>30/11/2014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57D6-96D3-4AAC-8997-460528FC7B1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45F-DF55-4101-9409-03DC71F8A35A}" type="datetimeFigureOut">
              <a:rPr lang="es-PE" smtClean="0"/>
              <a:t>30/11/2014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57D6-96D3-4AAC-8997-460528FC7B1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45F-DF55-4101-9409-03DC71F8A35A}" type="datetimeFigureOut">
              <a:rPr lang="es-PE" smtClean="0"/>
              <a:t>30/11/2014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C757D6-96D3-4AAC-8997-460528FC7B1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45F-DF55-4101-9409-03DC71F8A35A}" type="datetimeFigureOut">
              <a:rPr lang="es-PE" smtClean="0"/>
              <a:t>30/11/2014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57D6-96D3-4AAC-8997-460528FC7B1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6CD45F-DF55-4101-9409-03DC71F8A35A}" type="datetimeFigureOut">
              <a:rPr lang="es-PE" smtClean="0"/>
              <a:t>30/11/2014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C757D6-96D3-4AAC-8997-460528FC7B1D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s-MX" dirty="0" smtClean="0"/>
              <a:t>LA ESTÉTICA, ÉTICA Y SENSIBILIDAD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4858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age.slidesharecdn.com/esttica-130122142848-phpapp01/95/esttica-3-638.jpg?cb=13588865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58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6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.slidesharecdn.com/esttica-130122142848-phpapp01/95/esttica-4-638.jpg?cb=13588865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"/>
            <a:ext cx="9125227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07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.slidesharecdn.com/esttica-101013125036-phpapp02/95/esttica-2-728.jpg?cb=1286992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28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.slidesharecdn.com/esttica-101013125036-phpapp02/95/esttica-6-728.jpg?cb=1286992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9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slidesharecdn.com/esttica-101013125036-phpapp02/95/esttica-9-728.jpg?cb=1286992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6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.slidesharecdn.com/esttica-101013125036-phpapp02/95/esttica-10-728.jpg?cb=1286992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8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artebellezayestetica-120315201303-phpapp01/95/artebelleza-y-estetica-6-728.jpg?cb=13318614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04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artebellezayestetica-120315201303-phpapp01/95/artebelleza-y-estetica-7-728.jpg?cb=13318614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8" y="-8772"/>
            <a:ext cx="9163147" cy="687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6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slideplayer.es/2/129491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31303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887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76779239_93af6f7596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5104"/>
            <a:ext cx="4320479" cy="671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6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128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ir-bru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88832" cy="48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3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8"/>
            <a:ext cx="9160835" cy="693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98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lase 02 etica m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7"/>
            <a:ext cx="9143999" cy="67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onografias.com/trabajos65/transformaciones-eticas-educacion/transformaciones-eticas-educacion_image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" y="146154"/>
            <a:ext cx="9119086" cy="630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4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.slidesharecdn.com/clase02etica-moral-110923075547-phpapp02/95/clase-02-etica-moral-3-728.jpg?cb=13167826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31723"/>
            <a:ext cx="9129789" cy="68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6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" y="33148"/>
            <a:ext cx="9144113" cy="682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45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slideplayer.es/2/129491/data/images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"/>
            <a:ext cx="9144000" cy="684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23728" y="1484784"/>
            <a:ext cx="54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 smtClean="0">
                <a:solidFill>
                  <a:srgbClr val="FF0000"/>
                </a:solidFill>
              </a:rPr>
              <a:t>BELLEZA Y ESTÉTICA</a:t>
            </a:r>
            <a:endParaRPr lang="es-PE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6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slidesharecdn.com/esttica-130122142848-phpapp01/95/esttica-2-638.jpg?cb=13588865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068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67</TotalTime>
  <Words>9</Words>
  <Application>Microsoft Office PowerPoint</Application>
  <PresentationFormat>Presentación en pantalla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Ángulos</vt:lpstr>
      <vt:lpstr>LA ESTÉTICA, ÉTICA Y SENSIBILIDAD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ESTÉTICA, ÉTICA Y SENSIBILIDAD</dc:title>
  <dc:creator>Luffi</dc:creator>
  <cp:lastModifiedBy>Luffi</cp:lastModifiedBy>
  <cp:revision>5</cp:revision>
  <dcterms:created xsi:type="dcterms:W3CDTF">2014-12-01T00:24:41Z</dcterms:created>
  <dcterms:modified xsi:type="dcterms:W3CDTF">2014-12-01T01:32:33Z</dcterms:modified>
</cp:coreProperties>
</file>