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7D"/>
    <a:srgbClr val="E4E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82BEF11-5004-44B2-91B0-7F870D7E22EA}" type="datetimeFigureOut">
              <a:rPr lang="es-PE" smtClean="0"/>
              <a:t>24/09/2014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EFE240-4C96-49C7-B22C-4BF9F891AA5F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TIEMPO LIBRE Y DE OCIO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844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3" y="188640"/>
            <a:ext cx="8573559" cy="64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134"/>
            <a:ext cx="8784975" cy="65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7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2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6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774"/>
            <a:ext cx="8136904" cy="66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19672" y="332656"/>
            <a:ext cx="151216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9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34"/>
            <a:ext cx="7056784" cy="682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17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images.slideplayer.es/2/321360/slides/slide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6895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1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6993342" cy="3964230"/>
          </a:xfrm>
        </p:spPr>
        <p:txBody>
          <a:bodyPr/>
          <a:lstStyle/>
          <a:p>
            <a:r>
              <a:rPr lang="es-MX" dirty="0" smtClean="0"/>
              <a:t>EXISTE UNA DIFERENCIA ENTRE OCIO Y TIEMPO LIBRE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397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ALGUNOS  PIENSAN 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SI EXISTE  DIFERENCIA</a:t>
            </a:r>
          </a:p>
          <a:p>
            <a:r>
              <a:rPr lang="es-MX" dirty="0" smtClean="0"/>
              <a:t>OTROS EN CAMBIO AFIRMAN QUE NO</a:t>
            </a:r>
          </a:p>
          <a:p>
            <a:r>
              <a:rPr lang="es-MX" dirty="0" smtClean="0"/>
              <a:t>¿QUE OPINAN UDS?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55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777318" cy="1731982"/>
          </a:xfrm>
        </p:spPr>
        <p:txBody>
          <a:bodyPr/>
          <a:lstStyle/>
          <a:p>
            <a:r>
              <a:rPr lang="es-MX" sz="2000" dirty="0"/>
              <a:t>El tiempo libre es aquel que no utilizamos para trabajar, comer o dormir. Este tiempo está a nuestra disposición y es nuestra decisión utilizarlo correctamente</a:t>
            </a:r>
            <a:endParaRPr lang="es-PE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El ocio es como una actividad realizada para descansar del trabajo. Debe tener, como toda actividad, un sentido y una identidad, ya que si no tiene sentido es </a:t>
            </a:r>
            <a:r>
              <a:rPr lang="es-MX" dirty="0" smtClean="0"/>
              <a:t>aburrido.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9524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9" y="404664"/>
            <a:ext cx="816810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2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3" y="188640"/>
            <a:ext cx="874468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0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8" y="116632"/>
            <a:ext cx="8813669" cy="66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813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90</Words>
  <Application>Microsoft Office PowerPoint</Application>
  <PresentationFormat>Presentación en pantalla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Cartoné</vt:lpstr>
      <vt:lpstr>TIEMPO LIBRE Y DE OCIO</vt:lpstr>
      <vt:lpstr>Presentación de PowerPoint</vt:lpstr>
      <vt:lpstr>Presentación de PowerPoint</vt:lpstr>
      <vt:lpstr>EXISTE UNA DIFERENCIA ENTRE OCIO Y TIEMPO LIBRE</vt:lpstr>
      <vt:lpstr>ALGUNOS  PIENSAN </vt:lpstr>
      <vt:lpstr>El tiempo libre es aquel que no utilizamos para trabajar, comer o dormir. Este tiempo está a nuestra disposición y es nuestra decisión utilizarlo correctamente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 LIBRE Y DE OCIO</dc:title>
  <dc:creator>Luffi</dc:creator>
  <cp:lastModifiedBy>Luffi</cp:lastModifiedBy>
  <cp:revision>3</cp:revision>
  <dcterms:created xsi:type="dcterms:W3CDTF">2014-09-24T17:32:54Z</dcterms:created>
  <dcterms:modified xsi:type="dcterms:W3CDTF">2014-09-24T18:03:26Z</dcterms:modified>
</cp:coreProperties>
</file>