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EC9853E-5F3F-496D-9F72-1BBFBAAF7131}" type="datetimeFigureOut">
              <a:rPr lang="es-PE" smtClean="0"/>
              <a:t>01/07/2014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F14FD12-9B8C-438E-A1C9-D70342C98E36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88641"/>
            <a:ext cx="8599984" cy="850450"/>
          </a:xfrm>
        </p:spPr>
        <p:txBody>
          <a:bodyPr/>
          <a:lstStyle/>
          <a:p>
            <a:r>
              <a:rPr lang="es-MX" dirty="0" smtClean="0">
                <a:solidFill>
                  <a:srgbClr val="00B050"/>
                </a:solidFill>
                <a:latin typeface="Bodoni MT Black" pitchFamily="18" charset="0"/>
              </a:rPr>
              <a:t>PROYECTO DE FAMILIA</a:t>
            </a:r>
            <a:endParaRPr lang="es-PE" dirty="0">
              <a:solidFill>
                <a:srgbClr val="00B050"/>
              </a:solidFill>
              <a:latin typeface="Bodoni MT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Es pensar en el presente y futuro. Donde asumirás un compromiso contigo mismo y con la sociedad.</a:t>
            </a:r>
            <a:endParaRPr lang="es-PE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2880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Llamada de nube"/>
          <p:cNvSpPr/>
          <p:nvPr/>
        </p:nvSpPr>
        <p:spPr>
          <a:xfrm>
            <a:off x="3851920" y="1268760"/>
            <a:ext cx="3384376" cy="2160240"/>
          </a:xfrm>
          <a:prstGeom prst="cloudCallout">
            <a:avLst>
              <a:gd name="adj1" fmla="val -68368"/>
              <a:gd name="adj2" fmla="val 3182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¿Me casaré con él?</a:t>
            </a:r>
          </a:p>
          <a:p>
            <a:pPr algn="ctr"/>
            <a:r>
              <a:rPr lang="es-MX" dirty="0" smtClean="0"/>
              <a:t>¿Qué necesito para formar mi familia?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4876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s-MX" dirty="0" smtClean="0"/>
              <a:t>¿QUÉ ES UN PROYECTO?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119256"/>
            <a:ext cx="6912768" cy="3613999"/>
          </a:xfr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s-MX" sz="3600" dirty="0" smtClean="0"/>
              <a:t>Es el diseño de un Plan a futuro</a:t>
            </a:r>
          </a:p>
          <a:p>
            <a:r>
              <a:rPr lang="es-MX" sz="3600" dirty="0" smtClean="0"/>
              <a:t>Se detallan acciones y actividades.</a:t>
            </a:r>
          </a:p>
          <a:p>
            <a:r>
              <a:rPr lang="es-MX" sz="3600" dirty="0" smtClean="0"/>
              <a:t>Puede ser a corto, mediano y largo plazo.</a:t>
            </a:r>
          </a:p>
          <a:p>
            <a:pPr marL="0" indent="0">
              <a:buNone/>
            </a:pP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155750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MX" dirty="0" smtClean="0"/>
              <a:t>Para formar una familia: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119256"/>
            <a:ext cx="6912768" cy="397404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3600" dirty="0"/>
              <a:t>T</a:t>
            </a:r>
            <a:r>
              <a:rPr lang="es-MX" sz="3600" dirty="0" smtClean="0"/>
              <a:t>e recomendamos:</a:t>
            </a:r>
          </a:p>
          <a:p>
            <a:pPr>
              <a:buFont typeface="Wingdings" pitchFamily="2" charset="2"/>
              <a:buChar char="q"/>
            </a:pPr>
            <a:r>
              <a:rPr lang="es-MX" sz="3600" dirty="0" smtClean="0"/>
              <a:t>Tener madurez afectiva</a:t>
            </a:r>
          </a:p>
          <a:p>
            <a:pPr>
              <a:buFont typeface="Wingdings" pitchFamily="2" charset="2"/>
              <a:buChar char="q"/>
            </a:pPr>
            <a:r>
              <a:rPr lang="es-MX" sz="3600" dirty="0" smtClean="0"/>
              <a:t>Una comunicación permanente.</a:t>
            </a:r>
          </a:p>
          <a:p>
            <a:pPr>
              <a:buFont typeface="Wingdings" pitchFamily="2" charset="2"/>
              <a:buChar char="q"/>
            </a:pPr>
            <a:r>
              <a:rPr lang="es-MX" sz="3600" dirty="0" smtClean="0"/>
              <a:t>Elaborar un proyecto de familia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409355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MX" dirty="0" smtClean="0"/>
              <a:t>¿Cómo Elaborar un Proyecto de Familia?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119257"/>
            <a:ext cx="6912768" cy="360381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r>
              <a:rPr lang="es-MX" dirty="0" smtClean="0"/>
              <a:t>Señalar metas y objetivos que deseas lograr.</a:t>
            </a:r>
          </a:p>
          <a:p>
            <a:pPr marL="0" indent="0">
              <a:buNone/>
            </a:pPr>
            <a:r>
              <a:rPr lang="es-MX" dirty="0" smtClean="0"/>
              <a:t>¿A dónde quieres llegar? ¿Con quien? ¿Cómo será? </a:t>
            </a:r>
          </a:p>
          <a:p>
            <a:r>
              <a:rPr lang="es-MX" dirty="0" smtClean="0"/>
              <a:t>Identifica tus posibilidades familiares sociales, económicas: ¿Con que recursos? ¿en que condiciones? ¿Tienes la edad apropiada?</a:t>
            </a:r>
          </a:p>
          <a:p>
            <a:r>
              <a:rPr lang="es-MX" dirty="0" smtClean="0"/>
              <a:t>Plan de acciones: ¿Qué tengo que hacer? ¿Cuándo?</a:t>
            </a:r>
          </a:p>
          <a:p>
            <a:r>
              <a:rPr lang="es-MX" dirty="0" smtClean="0"/>
              <a:t>Evaluación de lo realizado:¿Te sientes realizado o  no?</a:t>
            </a:r>
          </a:p>
          <a:p>
            <a:endParaRPr lang="es-MX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5675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3" y="817583"/>
            <a:ext cx="7488832" cy="451178"/>
          </a:xfrm>
          <a:solidFill>
            <a:srgbClr val="FEA8EC"/>
          </a:solidFill>
        </p:spPr>
        <p:txBody>
          <a:bodyPr>
            <a:normAutofit/>
          </a:bodyPr>
          <a:lstStyle/>
          <a:p>
            <a:r>
              <a:rPr lang="es-MX" sz="2000" dirty="0" smtClean="0"/>
              <a:t>Proyecto N° …..</a:t>
            </a:r>
            <a:endParaRPr lang="es-PE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196752"/>
            <a:ext cx="7488832" cy="504056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1600" dirty="0" smtClean="0"/>
              <a:t>TITULO DEL PROYECTO:</a:t>
            </a:r>
          </a:p>
          <a:p>
            <a:r>
              <a:rPr lang="es-MX" sz="1600" dirty="0" smtClean="0"/>
              <a:t>Datos Generales: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1600" dirty="0" smtClean="0"/>
              <a:t>Grado y sección: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1600" dirty="0" smtClean="0"/>
              <a:t>Duración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1600" dirty="0" smtClean="0"/>
              <a:t>Participante:</a:t>
            </a:r>
          </a:p>
          <a:p>
            <a:r>
              <a:rPr lang="es-MX" sz="1600" dirty="0" smtClean="0"/>
              <a:t>Planificación:</a:t>
            </a:r>
          </a:p>
          <a:p>
            <a:pPr marL="0" indent="0">
              <a:buNone/>
            </a:pPr>
            <a:r>
              <a:rPr lang="es-MX" sz="1600" dirty="0"/>
              <a:t> </a:t>
            </a:r>
            <a:r>
              <a:rPr lang="es-MX" sz="1600" dirty="0" smtClean="0"/>
              <a:t>     Objetivos</a:t>
            </a:r>
          </a:p>
          <a:p>
            <a:pPr marL="0" indent="0">
              <a:buNone/>
            </a:pPr>
            <a:r>
              <a:rPr lang="es-MX" sz="1600" dirty="0" smtClean="0"/>
              <a:t>      Programación participativa</a:t>
            </a:r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/>
          </a:p>
          <a:p>
            <a:endParaRPr lang="es-MX" sz="1600" dirty="0" smtClean="0"/>
          </a:p>
          <a:p>
            <a:endParaRPr lang="es-MX" sz="1600" dirty="0" smtClean="0"/>
          </a:p>
          <a:p>
            <a:endParaRPr lang="es-MX" sz="1600" dirty="0" smtClean="0"/>
          </a:p>
          <a:p>
            <a:r>
              <a:rPr lang="es-MX" sz="1600" dirty="0" smtClean="0"/>
              <a:t>Ejecución</a:t>
            </a:r>
          </a:p>
          <a:p>
            <a:endParaRPr lang="es-MX" sz="1600" dirty="0" smtClean="0"/>
          </a:p>
          <a:p>
            <a:endParaRPr lang="es-MX" sz="1600" dirty="0"/>
          </a:p>
          <a:p>
            <a:endParaRPr lang="es-MX" sz="1600" dirty="0" smtClean="0"/>
          </a:p>
          <a:p>
            <a:endParaRPr lang="es-MX" sz="1600" dirty="0"/>
          </a:p>
          <a:p>
            <a:r>
              <a:rPr lang="es-MX" sz="1600" dirty="0" smtClean="0"/>
              <a:t>Evaluación</a:t>
            </a:r>
            <a:endParaRPr lang="es-PE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680524"/>
              </p:ext>
            </p:extLst>
          </p:nvPr>
        </p:nvGraphicFramePr>
        <p:xfrm>
          <a:off x="1187624" y="3212976"/>
          <a:ext cx="705678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56783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¿Qué</a:t>
                      </a:r>
                      <a:r>
                        <a:rPr lang="es-MX" sz="2000" baseline="0" dirty="0" smtClean="0"/>
                        <a:t>  queremos?</a:t>
                      </a:r>
                      <a:endParaRPr lang="es-P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¿Cómo</a:t>
                      </a:r>
                      <a:r>
                        <a:rPr lang="es-MX" sz="2000" baseline="0" dirty="0" smtClean="0"/>
                        <a:t>  lo haremos?</a:t>
                      </a:r>
                      <a:endParaRPr lang="es-P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¿Qué</a:t>
                      </a:r>
                      <a:r>
                        <a:rPr lang="es-MX" sz="2000" baseline="0" dirty="0" smtClean="0"/>
                        <a:t>  necesito?</a:t>
                      </a:r>
                      <a:endParaRPr lang="es-P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¿Cómo  lo hago</a:t>
                      </a:r>
                      <a:endParaRPr lang="es-PE" sz="2000" dirty="0"/>
                    </a:p>
                  </a:txBody>
                  <a:tcPr/>
                </a:tc>
              </a:tr>
              <a:tr h="296261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33258"/>
              </p:ext>
            </p:extLst>
          </p:nvPr>
        </p:nvGraphicFramePr>
        <p:xfrm>
          <a:off x="1187624" y="4797152"/>
          <a:ext cx="6912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482453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ACTIVIDADES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CRONOGRAMA</a:t>
                      </a:r>
                      <a:endParaRPr lang="es-P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863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69</TotalTime>
  <Words>210</Words>
  <Application>Microsoft Office PowerPoint</Application>
  <PresentationFormat>Presentación en pantalla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Chincheta</vt:lpstr>
      <vt:lpstr>PROYECTO DE FAMILIA</vt:lpstr>
      <vt:lpstr>¿QUÉ ES UN PROYECTO?</vt:lpstr>
      <vt:lpstr>Para formar una familia:</vt:lpstr>
      <vt:lpstr>¿Cómo Elaborar un Proyecto de Familia?</vt:lpstr>
      <vt:lpstr>Proyecto N° …..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FAMILIA</dc:title>
  <dc:creator>Luffi</dc:creator>
  <cp:lastModifiedBy>Luffi</cp:lastModifiedBy>
  <cp:revision>7</cp:revision>
  <dcterms:created xsi:type="dcterms:W3CDTF">2014-07-02T00:30:00Z</dcterms:created>
  <dcterms:modified xsi:type="dcterms:W3CDTF">2014-07-02T01:39:52Z</dcterms:modified>
</cp:coreProperties>
</file>